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298" r:id="rId6"/>
    <p:sldId id="301" r:id="rId7"/>
    <p:sldId id="282" r:id="rId8"/>
    <p:sldId id="290" r:id="rId9"/>
    <p:sldId id="302" r:id="rId10"/>
    <p:sldId id="297" r:id="rId11"/>
    <p:sldId id="263" r:id="rId12"/>
    <p:sldId id="258" r:id="rId13"/>
    <p:sldId id="285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Pathing Module</a:t>
            </a:r>
          </a:p>
        </p:txBody>
      </p:sp>
      <p:pic>
        <p:nvPicPr>
          <p:cNvPr id="6" name="IMG_2098">
            <a:hlinkClick r:id="" action="ppaction://media"/>
            <a:extLst>
              <a:ext uri="{FF2B5EF4-FFF2-40B4-BE49-F238E27FC236}">
                <a16:creationId xmlns:a16="http://schemas.microsoft.com/office/drawing/2014/main" id="{1110E8A6-1939-47F8-B164-8B7FBE580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IMG_2097">
            <a:hlinkClick r:id="" action="ppaction://media"/>
            <a:extLst>
              <a:ext uri="{FF2B5EF4-FFF2-40B4-BE49-F238E27FC236}">
                <a16:creationId xmlns:a16="http://schemas.microsoft.com/office/drawing/2014/main" id="{006BD23E-DC4C-476E-9BB3-C3317095A4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3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4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35CC3-4ADB-4575-B0AB-DEF9696F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29" y="1775981"/>
            <a:ext cx="9178818" cy="446001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F6BEC-BDB5-419B-9D40-2DD34BDA08E6}"/>
              </a:ext>
            </a:extLst>
          </p:cNvPr>
          <p:cNvSpPr/>
          <p:nvPr/>
        </p:nvSpPr>
        <p:spPr>
          <a:xfrm>
            <a:off x="6096000" y="3205316"/>
            <a:ext cx="245806" cy="3030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42CC1-FAA0-4D33-B8A9-F2540D45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C015F-47D4-4A14-8B54-516FCFF9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63" y="1929448"/>
            <a:ext cx="4352280" cy="4306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882C0-EAF4-4B1D-BBC0-CC9A08A1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380116"/>
            <a:ext cx="5596128" cy="36152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Search &amp; Rescue: The rover could be modified to help in search and rescue operations by following a certain path in difficult terrains like snow. It will find people who in danger by making them flash a red light or a flare and detecting that. The gun on top could be replaced with a pointer that points towards the direction of the person in need of help.</a:t>
            </a:r>
          </a:p>
          <a:p>
            <a:endParaRPr lang="en-US" sz="1400" dirty="0"/>
          </a:p>
          <a:p>
            <a:endParaRPr lang="en-US" sz="1400" dirty="0"/>
          </a:p>
          <a:p>
            <a:pPr lvl="7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3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3" name="Freeform: Shape 32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4" name="Freeform: Shape 3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3D Models for the rubber band gun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809012"/>
            <a:ext cx="5989326" cy="25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Rectangle 3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A550-C6A2-4034-9924-313CFF68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73DD8-EFD7-4CA6-9A19-4DD20E32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5013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690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Freeform: Shape 9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Freeform: Shape 9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FC2B-B93F-48A2-BF3A-790A875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0AC4-3745-448B-8AFF-430DE345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7 segment display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G_2113">
            <a:hlinkClick r:id="" action="ppaction://media"/>
            <a:extLst>
              <a:ext uri="{FF2B5EF4-FFF2-40B4-BE49-F238E27FC236}">
                <a16:creationId xmlns:a16="http://schemas.microsoft.com/office/drawing/2014/main" id="{44F90F13-A038-4509-B758-EAB544172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3597-8284-4B47-96F1-13EAC32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  <a:endParaRPr lang="en-US" kern="120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7337D-5BDC-4F01-9D13-CC2E5AF9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3D Model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do, want to make space for heatsinks for each transistor, then add two M3 mounting holes or something smaller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89E5D87-04A8-4BC7-9AB6-F06EFA1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692569"/>
            <a:ext cx="6921940" cy="35821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1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2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4103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F2D2B3-3677-458F-9F5A-0F54F8E9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168" y="625683"/>
            <a:ext cx="5653243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757084" y="4817806"/>
            <a:ext cx="362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Motor Controller - Initialization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3C3E130-B911-4E4F-98AE-28DA02EC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5" y="843533"/>
            <a:ext cx="4329743" cy="5280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Freeform: Shape 9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1" name="Freeform: Shape 10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Motor Controller - Logic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AD486C2-F833-45BB-9260-FEBEC744A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19" y="843533"/>
            <a:ext cx="5899636" cy="5280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8826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</TotalTime>
  <Words>267</Words>
  <Application>Microsoft Office PowerPoint</Application>
  <PresentationFormat>Widescreen</PresentationFormat>
  <Paragraphs>66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Software </vt:lpstr>
      <vt:lpstr>Hardware  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44</cp:revision>
  <dcterms:created xsi:type="dcterms:W3CDTF">2022-02-02T17:20:00Z</dcterms:created>
  <dcterms:modified xsi:type="dcterms:W3CDTF">2022-04-06T17:48:59Z</dcterms:modified>
</cp:coreProperties>
</file>